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Libre Baskerville" panose="020B0604020202020204" charset="0"/>
      <p:regular r:id="rId16"/>
    </p:embeddedFont>
    <p:embeddedFont>
      <p:font typeface="Open Sans" panose="020B0606030504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AF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49" d="100"/>
          <a:sy n="49" d="100"/>
        </p:scale>
        <p:origin x="940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4398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8795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Stock Price Prediction Using Regression Algorithms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6280190" y="454854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Mayur Nikam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2801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Institution: 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Department of Technology, SPPU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280190" y="578465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b="1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Date:</a:t>
            </a: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May 24, 2025</a:t>
            </a:r>
            <a:endParaRPr lang="en-US" sz="20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22ABEF2-E1BC-4A28-8FA7-8C56BC691338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246" y="414670"/>
            <a:ext cx="4963211" cy="74448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Stock Market Dynamics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Financial Analytics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 price prediction is a crucial area in financial analytics.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437215"/>
            <a:ext cx="28592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Advantage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Accurate forecasting offers significant benefits in trading and investing.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Complexity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volatile nature of markets makes prediction highly challenging.</a:t>
            </a:r>
            <a:endParaRPr lang="en-US" sz="17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7F48C54-A181-42C1-9225-B1DDF70BB1D8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75" y="215798"/>
            <a:ext cx="5198669" cy="779800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Forecasting Stock Prices with Machine Learning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333375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Objective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real-time and historical stock data from the NSE.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333375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Approach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Apply regression algorithms to predict stock prices.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4437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797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Aim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Leverage data models to understand market behavior with accuracy.</a:t>
            </a:r>
            <a:endParaRPr lang="en-US" sz="17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F1D9849-761E-4DD7-A566-89F9E78726E0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93772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Collection &amp; Preprocessing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Source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Historical stock data including Open, High, Low, Close, and Date from NSE via "NSEPYTHON" library.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577709"/>
            <a:ext cx="28822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Preprocessing Steps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Handling missing values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consistency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Converting data types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Reordering data chronologically</a:t>
            </a:r>
            <a:endParaRPr lang="en-US" sz="20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F9BD08-361A-4446-B0B6-E7C374D0B393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62701"/>
            <a:ext cx="100031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Enhancing Data for Better Insights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838456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4196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Creation of moving averages, price change percentages, and trend indicators to boost model accuracy.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599521" y="38384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Visualization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7599521" y="44196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Line plots for trend analysis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599521" y="48617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Future: Candlestick charts and heatmaps for pattern detection</a:t>
            </a:r>
            <a:endParaRPr lang="en-US" sz="20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C32FE7-C1ED-411E-907B-F2F0001D67B3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7251"/>
            <a:ext cx="107759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Regression Algorithms for Prediction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16192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2709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Linear Regression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2004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Models linear relationships between variables.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1916192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2709982"/>
            <a:ext cx="36673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Decision Tree Regression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2004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Captures non-linear and complex data patterns.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191619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2709982"/>
            <a:ext cx="38950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Random Forest Regression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200400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Ensemble of decision trees for improved accuracy and robustness.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379833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173623"/>
            <a:ext cx="41586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Support Vector Machine (SVM):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01837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powerful and versatile model for both linear and non-linear regression.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379833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173623"/>
            <a:ext cx="410527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K-Nearest Neighbors (KNN):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566404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non-parametric, instance-based learning algorithm.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793790" y="69993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DD0700-185C-4772-98E1-1201716A6FF6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63560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6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Assessing Performance &amp; Forecasting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69688"/>
            <a:ext cx="907256" cy="10887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73223" y="2451140"/>
            <a:ext cx="322099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Absolute Error (MAE)</a:t>
            </a:r>
            <a:endParaRPr lang="en-US" dirty="0"/>
          </a:p>
        </p:txBody>
      </p:sp>
      <p:sp>
        <p:nvSpPr>
          <p:cNvPr id="6" name="Text 2"/>
          <p:cNvSpPr/>
          <p:nvPr/>
        </p:nvSpPr>
        <p:spPr>
          <a:xfrm>
            <a:off x="1973223" y="2843451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error magnitude across predictions.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58396"/>
            <a:ext cx="907256" cy="10887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3223" y="3539847"/>
            <a:ext cx="314586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Mean Squared Error (MSE)</a:t>
            </a:r>
            <a:endParaRPr lang="en-US" dirty="0"/>
          </a:p>
        </p:txBody>
      </p:sp>
      <p:sp>
        <p:nvSpPr>
          <p:cNvPr id="9" name="Text 4"/>
          <p:cNvSpPr/>
          <p:nvPr/>
        </p:nvSpPr>
        <p:spPr>
          <a:xfrm>
            <a:off x="1973223" y="3932158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Penalizes larger errors emphasizing significant deviations.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447103"/>
            <a:ext cx="907256" cy="10887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73223" y="4628555"/>
            <a:ext cx="237601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R-squared Score (R²)</a:t>
            </a:r>
            <a:endParaRPr lang="en-US" dirty="0"/>
          </a:p>
        </p:txBody>
      </p:sp>
      <p:sp>
        <p:nvSpPr>
          <p:cNvPr id="12" name="Text 6"/>
          <p:cNvSpPr/>
          <p:nvPr/>
        </p:nvSpPr>
        <p:spPr>
          <a:xfrm>
            <a:off x="1973223" y="5020866"/>
            <a:ext cx="63769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Proportion of variance explained by the model.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535811"/>
            <a:ext cx="907256" cy="13357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73223" y="5717262"/>
            <a:ext cx="394823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Root Mean Squared Error (RMSE)</a:t>
            </a:r>
            <a:endParaRPr lang="en-US" dirty="0"/>
          </a:p>
        </p:txBody>
      </p:sp>
      <p:sp>
        <p:nvSpPr>
          <p:cNvPr id="15" name="Text 8"/>
          <p:cNvSpPr/>
          <p:nvPr/>
        </p:nvSpPr>
        <p:spPr>
          <a:xfrm>
            <a:off x="1973223" y="6109573"/>
            <a:ext cx="6376988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square root of MSE, providing error in the same units as the target variable.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793790" y="7075646"/>
            <a:ext cx="75564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Best model predicted future prices, validated by close alignment to actual data.</a:t>
            </a:r>
            <a:endParaRPr lang="en-US" sz="16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6E1BB9F-AA53-47AC-BC4C-7A13A6ABF57C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08947" y="311514"/>
            <a:ext cx="5021041" cy="75315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68162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5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Tools and Technologies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Languages &amp; IDE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Jupyter Notebook, VS Code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Libraries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nsepython for NSE data extraction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pandas, numpy for data manipulation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matplotlib, seaborn for visualization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7599521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scikit-learn for regression modeling</a:t>
            </a:r>
            <a:endParaRPr lang="en-US" sz="20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E48A1C6-621F-4B69-880F-8AD9F95C1B58}"/>
              </a:ext>
            </a:extLst>
          </p:cNvPr>
          <p:cNvSpPr/>
          <p:nvPr/>
        </p:nvSpPr>
        <p:spPr>
          <a:xfrm>
            <a:off x="12845491" y="7798003"/>
            <a:ext cx="1675181" cy="307239"/>
          </a:xfrm>
          <a:prstGeom prst="roundRect">
            <a:avLst/>
          </a:prstGeom>
          <a:solidFill>
            <a:srgbClr val="FB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0"/>
          <p:cNvSpPr/>
          <p:nvPr/>
        </p:nvSpPr>
        <p:spPr>
          <a:xfrm>
            <a:off x="793790" y="710684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Future Outlook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2380655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1278493" y="238065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Project Summary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278493" y="2846427"/>
            <a:ext cx="707171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Demonstrated regression models' effectiveness for stock price prediction.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116925" y="3751421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EAE8F3"/>
          </a:solidFill>
          <a:ln/>
        </p:spPr>
      </p:sp>
      <p:sp>
        <p:nvSpPr>
          <p:cNvPr id="8" name="Text 5"/>
          <p:cNvSpPr/>
          <p:nvPr/>
        </p:nvSpPr>
        <p:spPr>
          <a:xfrm>
            <a:off x="1601629" y="3751421"/>
            <a:ext cx="3245525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Accuracy &amp; Limitations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601629" y="4217194"/>
            <a:ext cx="6748582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good accuracy but acknowledged market volatility's uncertainty.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440180" y="5122188"/>
            <a:ext cx="161568" cy="1155382"/>
          </a:xfrm>
          <a:prstGeom prst="roundRect">
            <a:avLst>
              <a:gd name="adj" fmla="val 20006"/>
            </a:avLst>
          </a:prstGeom>
          <a:solidFill>
            <a:srgbClr val="EAE8F3"/>
          </a:solidFill>
          <a:ln/>
        </p:spPr>
      </p:sp>
      <p:sp>
        <p:nvSpPr>
          <p:cNvPr id="11" name="Text 8"/>
          <p:cNvSpPr/>
          <p:nvPr/>
        </p:nvSpPr>
        <p:spPr>
          <a:xfrm>
            <a:off x="1924883" y="512218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Scope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1924883" y="5587960"/>
            <a:ext cx="642532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Integrate sentiment analysis, deep learning models, and real-time streaming.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763435" y="6492954"/>
            <a:ext cx="161568" cy="810577"/>
          </a:xfrm>
          <a:prstGeom prst="roundRect">
            <a:avLst>
              <a:gd name="adj" fmla="val 20006"/>
            </a:avLst>
          </a:prstGeom>
          <a:solidFill>
            <a:srgbClr val="EAE8F3"/>
          </a:solidFill>
          <a:ln/>
        </p:spPr>
      </p:sp>
      <p:sp>
        <p:nvSpPr>
          <p:cNvPr id="14" name="Text 11"/>
          <p:cNvSpPr/>
          <p:nvPr/>
        </p:nvSpPr>
        <p:spPr>
          <a:xfrm>
            <a:off x="2248138" y="649295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Interaction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248138" y="6958727"/>
            <a:ext cx="6102072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interactive forecasting tools for end-users.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423</Words>
  <Application>Microsoft Office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Libre Baskerville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Mayur</cp:lastModifiedBy>
  <cp:revision>4</cp:revision>
  <dcterms:created xsi:type="dcterms:W3CDTF">2025-05-22T05:20:40Z</dcterms:created>
  <dcterms:modified xsi:type="dcterms:W3CDTF">2025-05-22T07:21:10Z</dcterms:modified>
</cp:coreProperties>
</file>